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1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8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2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2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5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1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5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9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9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2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5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53B25-D7E1-47F8-9283-D6C10A1DAD3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55CEC-1BD6-4C67-B4AD-F510CDCDC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5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7391400" cy="2514600"/>
          </a:xfrm>
        </p:spPr>
        <p:txBody>
          <a:bodyPr/>
          <a:lstStyle/>
          <a:p>
            <a:r>
              <a:rPr lang="en-US" b="1" dirty="0" smtClean="0"/>
              <a:t>AVOIDING AND PREVENTING VIOLENCE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Desktop\figh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62200"/>
            <a:ext cx="3657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59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Violence in Our Society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Violence</a:t>
            </a:r>
            <a:r>
              <a:rPr lang="en-US" dirty="0" smtClean="0"/>
              <a:t> is any act that causes physical or psychological harm to a person or damage to property.</a:t>
            </a:r>
          </a:p>
          <a:p>
            <a:r>
              <a:rPr lang="en-US" b="1" dirty="0" smtClean="0"/>
              <a:t>Homicide</a:t>
            </a:r>
            <a:r>
              <a:rPr lang="en-US" dirty="0" smtClean="0"/>
              <a:t>, the killing of one human being by another. It is violence at its worst.</a:t>
            </a:r>
          </a:p>
          <a:p>
            <a:r>
              <a:rPr lang="en-US" dirty="0" smtClean="0"/>
              <a:t>Homicide is remains a </a:t>
            </a:r>
            <a:r>
              <a:rPr lang="en-US" b="1" dirty="0" smtClean="0"/>
              <a:t>leading cause of death </a:t>
            </a:r>
            <a:r>
              <a:rPr lang="en-US" dirty="0" smtClean="0"/>
              <a:t>among teens.</a:t>
            </a:r>
          </a:p>
          <a:p>
            <a:r>
              <a:rPr lang="en-US" dirty="0" smtClean="0"/>
              <a:t>Various factors have been suggested as causes for high rates of violence.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Violence and Teens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1998, about one-third of all victims were ages </a:t>
            </a:r>
            <a:r>
              <a:rPr lang="en-US" b="1" dirty="0" smtClean="0"/>
              <a:t>12</a:t>
            </a:r>
            <a:r>
              <a:rPr lang="en-US" dirty="0" smtClean="0"/>
              <a:t> to </a:t>
            </a:r>
            <a:r>
              <a:rPr lang="en-US" b="1" dirty="0" smtClean="0"/>
              <a:t>19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Teen violence often involves gangs, weapons, and drugs.</a:t>
            </a:r>
          </a:p>
          <a:p>
            <a:r>
              <a:rPr lang="en-US" dirty="0" smtClean="0"/>
              <a:t>Violence is prevalent in the media.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Gangs is a national problem.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gang</a:t>
            </a:r>
            <a:r>
              <a:rPr lang="en-US" dirty="0" smtClean="0"/>
              <a:t> is a group of people who associate with one another to take part in criminal activity.</a:t>
            </a:r>
          </a:p>
          <a:p>
            <a:r>
              <a:rPr lang="en-US" dirty="0" smtClean="0"/>
              <a:t>Typical gang activities include vandalism, graffiti, robbery, and drug dealing.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0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>
            <a:normAutofit fontScale="85000" lnSpcReduction="20000"/>
          </a:bodyPr>
          <a:lstStyle/>
          <a:p>
            <a:r>
              <a:rPr lang="en-US" sz="3200" b="1" dirty="0" smtClean="0"/>
              <a:t>Weapons</a:t>
            </a:r>
            <a:r>
              <a:rPr lang="en-US" sz="3200" dirty="0" smtClean="0"/>
              <a:t> : firearm injuries are the second cause of death for young people ages </a:t>
            </a:r>
            <a:r>
              <a:rPr lang="en-US" sz="3200" b="1" dirty="0" smtClean="0"/>
              <a:t>10</a:t>
            </a:r>
            <a:r>
              <a:rPr lang="en-US" sz="3200" dirty="0" smtClean="0"/>
              <a:t> to </a:t>
            </a:r>
            <a:r>
              <a:rPr lang="en-US" sz="3200" b="1" dirty="0" smtClean="0"/>
              <a:t>24</a:t>
            </a:r>
            <a:r>
              <a:rPr lang="en-US" sz="3200" dirty="0" smtClean="0"/>
              <a:t>. </a:t>
            </a:r>
          </a:p>
          <a:p>
            <a:r>
              <a:rPr lang="en-US" sz="3200" dirty="0" smtClean="0"/>
              <a:t>Strategies to prevent firearm accidents including controlling gun ownership and installing safety devices on guns.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Drugs</a:t>
            </a:r>
            <a:r>
              <a:rPr lang="en-US" dirty="0" smtClean="0"/>
              <a:t> : Drugs and violence tend to go hand and hand. </a:t>
            </a:r>
          </a:p>
          <a:p>
            <a:r>
              <a:rPr lang="en-US" dirty="0" smtClean="0"/>
              <a:t>Drug users who are desperate for money to support their drug habit often turn to illegal and violent behavior.</a:t>
            </a:r>
          </a:p>
          <a:p>
            <a:r>
              <a:rPr lang="en-US" b="1" dirty="0" smtClean="0"/>
              <a:t>Drugs</a:t>
            </a:r>
            <a:r>
              <a:rPr lang="en-US" dirty="0" smtClean="0"/>
              <a:t> also affect a user’s ability to think clearly and have good judgment.</a:t>
            </a:r>
          </a:p>
          <a:p>
            <a:r>
              <a:rPr lang="en-US" dirty="0" smtClean="0"/>
              <a:t>While under the influence of drugs, a person might shoplift, steal a car, or commit a violent crime.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0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Violence in Schools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Incidents of violence in schools have led to increased security measures. </a:t>
            </a:r>
          </a:p>
          <a:p>
            <a:r>
              <a:rPr lang="en-US" dirty="0" smtClean="0"/>
              <a:t>Many schools now keep all or most doors to the school locked. </a:t>
            </a:r>
          </a:p>
          <a:p>
            <a:r>
              <a:rPr lang="en-US" dirty="0" smtClean="0"/>
              <a:t>In some schools, students must pass through metal detectors to enter the school.</a:t>
            </a:r>
          </a:p>
          <a:p>
            <a:r>
              <a:rPr lang="en-US" dirty="0" smtClean="0"/>
              <a:t>A zero tolerance policy is a policy that makes no exceptions for anybody for any reason.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67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Protecting Yourself from Violence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Protect yourself from violent crime by avoiding unsafe situations.</a:t>
            </a:r>
          </a:p>
          <a:p>
            <a:r>
              <a:rPr lang="en-US" dirty="0" smtClean="0"/>
              <a:t>Choosing your friends wisely is another way to protect yourself.</a:t>
            </a:r>
          </a:p>
          <a:p>
            <a:r>
              <a:rPr lang="en-US" dirty="0" smtClean="0"/>
              <a:t>Avoid people  who have a low commitment  to school, participate in illegal activities , or use alcohol or drugs.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Rape</a:t>
            </a:r>
            <a:r>
              <a:rPr lang="en-US" dirty="0" smtClean="0"/>
              <a:t> is any kind of sexual intercourse against a person’s will.</a:t>
            </a:r>
          </a:p>
          <a:p>
            <a:r>
              <a:rPr lang="en-US" dirty="0" smtClean="0"/>
              <a:t>Over half of all rape victims know their attackers.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8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373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AVOIDING AND PREVENTING VIOLENCE</vt:lpstr>
      <vt:lpstr>Violence in Our Society</vt:lpstr>
      <vt:lpstr>Violence and Teens</vt:lpstr>
      <vt:lpstr>PowerPoint Presentation</vt:lpstr>
      <vt:lpstr>Violence in Schools</vt:lpstr>
      <vt:lpstr>Protecting Yourself from Violence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AVOIDING AND PREVENTING VIOLENCE</dc:title>
  <dc:creator>Allen M. Brewer</dc:creator>
  <cp:lastModifiedBy>Allen M. Brewer</cp:lastModifiedBy>
  <cp:revision>12</cp:revision>
  <dcterms:created xsi:type="dcterms:W3CDTF">2012-01-27T19:43:59Z</dcterms:created>
  <dcterms:modified xsi:type="dcterms:W3CDTF">2013-01-23T15:31:38Z</dcterms:modified>
</cp:coreProperties>
</file>